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27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0332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62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333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52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05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5708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9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185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5755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498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85398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572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196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84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05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E3414C-300E-413B-BA71-33F3EABF662C}" type="datetimeFigureOut">
              <a:rPr lang="es-MX" smtClean="0"/>
              <a:t>05/03/2020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0035B42-2AEF-4189-988D-2AADF3023E1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41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Redes sociales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José Ángel Gabriel </a:t>
            </a:r>
            <a:r>
              <a:rPr lang="es-ES" dirty="0">
                <a:solidFill>
                  <a:srgbClr val="002060"/>
                </a:solidFill>
              </a:rPr>
              <a:t>R</a:t>
            </a:r>
            <a:r>
              <a:rPr lang="es-ES" dirty="0" smtClean="0">
                <a:solidFill>
                  <a:srgbClr val="002060"/>
                </a:solidFill>
              </a:rPr>
              <a:t>ivera Rico 4A</a:t>
            </a:r>
          </a:p>
        </p:txBody>
      </p:sp>
    </p:spTree>
    <p:extLst>
      <p:ext uri="{BB962C8B-B14F-4D97-AF65-F5344CB8AC3E}">
        <p14:creationId xmlns:p14="http://schemas.microsoft.com/office/powerpoint/2010/main" val="1230029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QUE SON LAS REDES SOCIALES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las redes sociales son aquellas donde nos permiten estar en contacto con otras personas que se encuentran por lo general lejos de donde vivimos, y en las cuales estas nos permite tener por ejemplo una conversación donde tenemos un interés en común , pero existen varios tipo de redes sociales y diferentes formas de comunicarnos como llamar o video chat, etc. Entonces estas nos permiten tener información y estar en contacto con otras personas que con las cuales tenemos un interés común.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1855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redes sociales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/>
              <a:t> unos de las mas conocidos son:</a:t>
            </a:r>
            <a:endParaRPr lang="es-ES" dirty="0"/>
          </a:p>
          <a:p>
            <a:r>
              <a:rPr lang="es-MX" b="1" dirty="0"/>
              <a:t>1. Redes sociales </a:t>
            </a:r>
            <a:r>
              <a:rPr lang="es-MX" b="1" dirty="0" smtClean="0"/>
              <a:t>horizontales: son aquellas donde todas las persona de cualquier tipo pueden interactuar con las demás.</a:t>
            </a:r>
          </a:p>
          <a:p>
            <a:r>
              <a:rPr lang="es-MX" b="1" dirty="0"/>
              <a:t>2. Redes sociales </a:t>
            </a:r>
            <a:r>
              <a:rPr lang="es-MX" b="1" dirty="0" smtClean="0"/>
              <a:t>verticales: son para determinadas personas que comparten su interés.</a:t>
            </a:r>
          </a:p>
          <a:p>
            <a:r>
              <a:rPr lang="es-MX" b="1" dirty="0"/>
              <a:t>3. Redes sociales </a:t>
            </a:r>
            <a:r>
              <a:rPr lang="es-MX" b="1" dirty="0" smtClean="0"/>
              <a:t>profesionales: son solo las personas que comparten un objetivo laboral o de trabajo como empresas.</a:t>
            </a:r>
          </a:p>
          <a:p>
            <a:r>
              <a:rPr lang="es-MX" b="1" dirty="0"/>
              <a:t>4. Redes sociales de </a:t>
            </a:r>
            <a:r>
              <a:rPr lang="es-MX" b="1" dirty="0" smtClean="0"/>
              <a:t>ocio:</a:t>
            </a:r>
            <a:endParaRPr lang="es-MX" b="1" dirty="0"/>
          </a:p>
          <a:p>
            <a:endParaRPr lang="es-MX" b="1" dirty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36458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Ventajas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Las redes sociales son de fácil uso.</a:t>
            </a:r>
          </a:p>
          <a:p>
            <a:r>
              <a:rPr lang="es-ES" dirty="0" smtClean="0"/>
              <a:t>Pueden ser una sola comunidad o de varias.</a:t>
            </a:r>
          </a:p>
          <a:p>
            <a:r>
              <a:rPr lang="es-ES" dirty="0" smtClean="0"/>
              <a:t>Se pueden socializar en ellas.</a:t>
            </a:r>
          </a:p>
          <a:p>
            <a:r>
              <a:rPr lang="es-ES" dirty="0" smtClean="0"/>
              <a:t>Todos pueden ser parte de una.</a:t>
            </a:r>
          </a:p>
          <a:p>
            <a:r>
              <a:rPr lang="es-ES" dirty="0" smtClean="0"/>
              <a:t>Abarca a toda gente del mundo.</a:t>
            </a:r>
          </a:p>
          <a:p>
            <a:r>
              <a:rPr lang="es-ES" dirty="0" smtClean="0"/>
              <a:t>Se pueden emplear para distintos usos.</a:t>
            </a:r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9609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Desventajas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/>
              <a:t>Estas son algunas de las desventajas.</a:t>
            </a:r>
          </a:p>
          <a:p>
            <a:r>
              <a:rPr lang="es-ES" dirty="0" smtClean="0"/>
              <a:t>Puede ocurrir el robo de información</a:t>
            </a:r>
          </a:p>
          <a:p>
            <a:r>
              <a:rPr lang="es-ES" dirty="0" smtClean="0"/>
              <a:t>Robo de identidad</a:t>
            </a:r>
          </a:p>
          <a:p>
            <a:r>
              <a:rPr lang="es-ES" dirty="0" smtClean="0"/>
              <a:t>Secuestro de información</a:t>
            </a:r>
          </a:p>
          <a:p>
            <a:r>
              <a:rPr lang="es-ES" dirty="0" smtClean="0"/>
              <a:t>Identidades falsas</a:t>
            </a:r>
          </a:p>
          <a:p>
            <a:r>
              <a:rPr lang="es-ES" dirty="0" smtClean="0"/>
              <a:t>Espionaje a su información</a:t>
            </a:r>
          </a:p>
          <a:p>
            <a:r>
              <a:rPr lang="es-ES" dirty="0" smtClean="0"/>
              <a:t>Suplantación de información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85979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Facebook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Esta es una red social donde las personas tienen charlas e incluso tiene video chats entre otras formas de interactuar. En ella cualquiera puede entrar e iniciar una conversación o unirse a un grupo de interés común. </a:t>
            </a:r>
            <a:endParaRPr lang="es-MX" dirty="0"/>
          </a:p>
        </p:txBody>
      </p:sp>
      <p:sp>
        <p:nvSpPr>
          <p:cNvPr id="4" name="AutoShape 2" descr="Resultado de imagen de logo de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sp>
        <p:nvSpPr>
          <p:cNvPr id="6" name="AutoShape 6" descr="Resultado de imagen de logo de facebo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073" y="3785912"/>
            <a:ext cx="2779668" cy="20899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88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YouTube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Esta es una red social donde todas las personas del mundo pueden interactuar pero solo se puede subir videos a esta red social así como a su vez otros pueden subir videos y criticarlos o comentar.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430" y="3812146"/>
            <a:ext cx="3805170" cy="22053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3849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Whatsapp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 una red social para comunicarse donde personas de cualquier parte del mundo se pueden charlar pero también tiene otras formas de </a:t>
            </a:r>
            <a:r>
              <a:rPr lang="es-ES" dirty="0" smtClean="0"/>
              <a:t>interaccion</a:t>
            </a:r>
            <a:r>
              <a:rPr lang="es-ES" dirty="0" smtClean="0"/>
              <a:t> al igual que Facebook.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831" y="3588309"/>
            <a:ext cx="3652301" cy="22875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7539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las redes sociales mas usadas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numCol="3">
            <a:normAutofit fontScale="70000" lnSpcReduction="20000"/>
          </a:bodyPr>
          <a:lstStyle/>
          <a:p>
            <a:r>
              <a:rPr lang="es-MX" dirty="0">
                <a:solidFill>
                  <a:schemeClr val="tx1"/>
                </a:solidFill>
              </a:rPr>
              <a:t>  </a:t>
            </a:r>
            <a:r>
              <a:rPr lang="es-MX" dirty="0" smtClean="0">
                <a:solidFill>
                  <a:schemeClr val="tx1"/>
                </a:solidFill>
              </a:rPr>
              <a:t>Whatsapp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  Facebook </a:t>
            </a:r>
            <a:r>
              <a:rPr lang="es-MX" dirty="0" smtClean="0">
                <a:solidFill>
                  <a:schemeClr val="tx1"/>
                </a:solidFill>
              </a:rPr>
              <a:t>Messenger</a:t>
            </a:r>
            <a:r>
              <a:rPr lang="es-MX" dirty="0">
                <a:solidFill>
                  <a:schemeClr val="tx1"/>
                </a:solidFill>
              </a:rPr>
              <a:t> </a:t>
            </a:r>
          </a:p>
          <a:p>
            <a:r>
              <a:rPr lang="es-MX" dirty="0">
                <a:solidFill>
                  <a:schemeClr val="tx1"/>
                </a:solidFill>
              </a:rPr>
              <a:t>  </a:t>
            </a:r>
            <a:r>
              <a:rPr lang="es-MX" dirty="0" smtClean="0">
                <a:solidFill>
                  <a:schemeClr val="tx1"/>
                </a:solidFill>
              </a:rPr>
              <a:t>WeChat</a:t>
            </a:r>
          </a:p>
          <a:p>
            <a:r>
              <a:rPr lang="es-MX" dirty="0">
                <a:solidFill>
                  <a:schemeClr val="tx1"/>
                </a:solidFill>
              </a:rPr>
              <a:t>  </a:t>
            </a:r>
            <a:r>
              <a:rPr lang="es-MX" dirty="0" smtClean="0">
                <a:solidFill>
                  <a:schemeClr val="tx1"/>
                </a:solidFill>
              </a:rPr>
              <a:t>Instagram</a:t>
            </a:r>
            <a:r>
              <a:rPr lang="es-MX" dirty="0" smtClean="0">
                <a:solidFill>
                  <a:schemeClr val="tx1"/>
                </a:solidFill>
              </a:rPr>
              <a:t> 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  QQ </a:t>
            </a:r>
          </a:p>
          <a:p>
            <a:r>
              <a:rPr lang="es-MX" dirty="0">
                <a:solidFill>
                  <a:schemeClr val="tx1"/>
                </a:solidFill>
              </a:rPr>
              <a:t>  </a:t>
            </a:r>
            <a:r>
              <a:rPr lang="es-MX" dirty="0" smtClean="0">
                <a:solidFill>
                  <a:schemeClr val="tx1"/>
                </a:solidFill>
              </a:rPr>
              <a:t>QZone</a:t>
            </a:r>
            <a:r>
              <a:rPr lang="es-MX" dirty="0">
                <a:solidFill>
                  <a:schemeClr val="tx1"/>
                </a:solidFill>
              </a:rPr>
              <a:t> </a:t>
            </a:r>
          </a:p>
          <a:p>
            <a:r>
              <a:rPr lang="es-MX" dirty="0">
                <a:solidFill>
                  <a:schemeClr val="tx1"/>
                </a:solidFill>
              </a:rPr>
              <a:t>  </a:t>
            </a:r>
            <a:r>
              <a:rPr lang="es-MX" dirty="0">
                <a:solidFill>
                  <a:schemeClr val="tx1"/>
                </a:solidFill>
              </a:rPr>
              <a:t>Tik</a:t>
            </a:r>
            <a:r>
              <a:rPr lang="es-MX" dirty="0">
                <a:solidFill>
                  <a:schemeClr val="tx1"/>
                </a:solidFill>
              </a:rPr>
              <a:t> </a:t>
            </a:r>
            <a:r>
              <a:rPr lang="es-MX" dirty="0" smtClean="0">
                <a:solidFill>
                  <a:schemeClr val="tx1"/>
                </a:solidFill>
              </a:rPr>
              <a:t>Tok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  </a:t>
            </a:r>
            <a:r>
              <a:rPr lang="es-MX" dirty="0" smtClean="0">
                <a:solidFill>
                  <a:schemeClr val="tx1"/>
                </a:solidFill>
              </a:rPr>
              <a:t>Weibo</a:t>
            </a:r>
            <a:endParaRPr lang="es-ES" dirty="0" smtClean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Telegram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LinkedIn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Skype</a:t>
            </a:r>
          </a:p>
          <a:p>
            <a:r>
              <a:rPr lang="es-MX" dirty="0">
                <a:solidFill>
                  <a:schemeClr val="tx1"/>
                </a:solidFill>
              </a:rPr>
              <a:t>Kakaotalk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Slideshare</a:t>
            </a:r>
            <a:endParaRPr lang="es-MX" dirty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Spotify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Line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Badoo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dirty="0" smtClean="0">
                <a:solidFill>
                  <a:schemeClr val="tx1"/>
                </a:solidFill>
              </a:rPr>
              <a:t>Vine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Pinterest</a:t>
            </a:r>
            <a:endParaRPr lang="es-MX" dirty="0" smtClean="0">
              <a:solidFill>
                <a:schemeClr val="tx1"/>
              </a:solidFill>
            </a:endParaRPr>
          </a:p>
          <a:p>
            <a:r>
              <a:rPr lang="es-MX" dirty="0">
                <a:solidFill>
                  <a:schemeClr val="tx1"/>
                </a:solidFill>
              </a:rPr>
              <a:t>Pinterest</a:t>
            </a:r>
            <a:r>
              <a:rPr lang="es-MX" dirty="0">
                <a:solidFill>
                  <a:schemeClr val="tx1"/>
                </a:solidFill>
              </a:rPr>
              <a:t> </a:t>
            </a:r>
            <a:endParaRPr lang="es-MX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946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65</TotalTime>
  <Words>362</Words>
  <Application>Microsoft Office PowerPoint</Application>
  <PresentationFormat>Panorámica</PresentationFormat>
  <Paragraphs>51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Orgánico</vt:lpstr>
      <vt:lpstr>Redes sociales</vt:lpstr>
      <vt:lpstr>QUE SON LAS REDES SOCIALES</vt:lpstr>
      <vt:lpstr>Tipos de redes sociales</vt:lpstr>
      <vt:lpstr>Ventajas </vt:lpstr>
      <vt:lpstr>Desventajas </vt:lpstr>
      <vt:lpstr>Facebook </vt:lpstr>
      <vt:lpstr>YouTube</vt:lpstr>
      <vt:lpstr>Whatsapp </vt:lpstr>
      <vt:lpstr> las redes sociales mas usadas</vt:lpstr>
    </vt:vector>
  </TitlesOfParts>
  <Company>cb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 sociales</dc:title>
  <dc:creator>cobach26</dc:creator>
  <cp:lastModifiedBy>cobach26</cp:lastModifiedBy>
  <cp:revision>8</cp:revision>
  <dcterms:created xsi:type="dcterms:W3CDTF">2020-03-03T18:06:37Z</dcterms:created>
  <dcterms:modified xsi:type="dcterms:W3CDTF">2020-03-05T14:54:18Z</dcterms:modified>
</cp:coreProperties>
</file>